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6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69" r:id="rId1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1D51"/>
    <a:srgbClr val="1624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4" autoAdjust="0"/>
    <p:restoredTop sz="80462" autoAdjust="0"/>
  </p:normalViewPr>
  <p:slideViewPr>
    <p:cSldViewPr snapToGrid="0">
      <p:cViewPr varScale="1">
        <p:scale>
          <a:sx n="70" d="100"/>
          <a:sy n="70" d="100"/>
        </p:scale>
        <p:origin x="103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4B1B8-AE32-487C-AC0E-A30E89F9C73F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A47817-0B25-40C4-BE49-72BFD45CB25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69486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Pokazać kabel!</a:t>
            </a:r>
          </a:p>
          <a:p>
            <a:endParaRPr lang="pl-PL" dirty="0"/>
          </a:p>
          <a:p>
            <a:r>
              <a:rPr lang="pl-PL" dirty="0" err="1"/>
              <a:t>Unload</a:t>
            </a:r>
            <a:r>
              <a:rPr lang="pl-PL" dirty="0"/>
              <a:t> Android, iOS</a:t>
            </a:r>
          </a:p>
          <a:p>
            <a:r>
              <a:rPr lang="pl-PL" dirty="0"/>
              <a:t>Reset - </a:t>
            </a:r>
            <a:r>
              <a:rPr lang="pl-PL" dirty="0" err="1"/>
              <a:t>Delete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– hard – </a:t>
            </a:r>
            <a:r>
              <a:rPr lang="pl-PL" dirty="0" err="1"/>
              <a:t>Mvvm</a:t>
            </a:r>
            <a:r>
              <a:rPr lang="pl-PL" dirty="0"/>
              <a:t> for iOS </a:t>
            </a:r>
            <a:r>
              <a:rPr lang="pl-PL" dirty="0" err="1"/>
              <a:t>configured</a:t>
            </a:r>
            <a:endParaRPr lang="pl-PL" dirty="0"/>
          </a:p>
          <a:p>
            <a:r>
              <a:rPr lang="pl-PL" dirty="0"/>
              <a:t>Omówić strukturę. </a:t>
            </a:r>
          </a:p>
          <a:p>
            <a:r>
              <a:rPr lang="pl-PL" dirty="0"/>
              <a:t>Omówić co robi </a:t>
            </a:r>
            <a:r>
              <a:rPr lang="pl-PL" dirty="0" err="1"/>
              <a:t>appka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/>
              <a:t>Pokazać na Androidzie!!!!!!!!</a:t>
            </a:r>
          </a:p>
          <a:p>
            <a:r>
              <a:rPr lang="pl-PL" dirty="0"/>
              <a:t>Pokazać na </a:t>
            </a:r>
            <a:r>
              <a:rPr lang="pl-PL" dirty="0" err="1"/>
              <a:t>iOSie</a:t>
            </a:r>
            <a:r>
              <a:rPr lang="pl-PL" dirty="0"/>
              <a:t>!!!!!!!!!!</a:t>
            </a:r>
          </a:p>
          <a:p>
            <a:endParaRPr lang="pl-PL" dirty="0"/>
          </a:p>
          <a:p>
            <a:endParaRPr lang="pl-PL" dirty="0"/>
          </a:p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47817-0B25-40C4-BE49-72BFD45CB25B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19555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Pokazać jak się otwiera .</a:t>
            </a:r>
            <a:r>
              <a:rPr lang="pl-PL" dirty="0" err="1"/>
              <a:t>axml</a:t>
            </a:r>
            <a:endParaRPr lang="pl-PL" dirty="0"/>
          </a:p>
          <a:p>
            <a:endParaRPr lang="pl-PL" dirty="0"/>
          </a:p>
          <a:p>
            <a:r>
              <a:rPr lang="pl-PL" dirty="0"/>
              <a:t>Nowy projekt Android studio</a:t>
            </a:r>
          </a:p>
          <a:p>
            <a:r>
              <a:rPr lang="pl-PL" dirty="0" err="1"/>
              <a:t>Zalinkować</a:t>
            </a:r>
            <a:r>
              <a:rPr lang="pl-PL" dirty="0"/>
              <a:t> foldery</a:t>
            </a:r>
          </a:p>
          <a:p>
            <a:r>
              <a:rPr lang="pl-PL" dirty="0"/>
              <a:t>Zmienić </a:t>
            </a:r>
            <a:r>
              <a:rPr lang="pl-PL" dirty="0" err="1"/>
              <a:t>Main.axml</a:t>
            </a:r>
            <a:r>
              <a:rPr lang="pl-PL" dirty="0"/>
              <a:t> na main.xml</a:t>
            </a:r>
          </a:p>
          <a:p>
            <a:endParaRPr lang="pl-PL" dirty="0"/>
          </a:p>
          <a:p>
            <a:r>
              <a:rPr lang="pl-PL" dirty="0"/>
              <a:t>Skopiować manifest</a:t>
            </a:r>
          </a:p>
          <a:p>
            <a:r>
              <a:rPr lang="pl-PL" dirty="0"/>
              <a:t>Zrobić </a:t>
            </a:r>
            <a:r>
              <a:rPr lang="pl-PL" dirty="0" err="1"/>
              <a:t>build</a:t>
            </a:r>
            <a:r>
              <a:rPr lang="pl-PL" dirty="0"/>
              <a:t> w Android studio</a:t>
            </a:r>
          </a:p>
          <a:p>
            <a:r>
              <a:rPr lang="pl-PL" dirty="0"/>
              <a:t>Dodać nowy plik z layoutem + </a:t>
            </a:r>
            <a:r>
              <a:rPr lang="pl-PL" dirty="0" err="1"/>
              <a:t>include</a:t>
            </a:r>
            <a:r>
              <a:rPr lang="pl-PL" dirty="0"/>
              <a:t> w Vs.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47817-0B25-40C4-BE49-72BFD45CB25B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43850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Nic nie resetować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47817-0B25-40C4-BE49-72BFD45CB25B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82043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a)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AppResources.resx</a:t>
            </a:r>
            <a:endParaRPr lang="pl-PL" dirty="0"/>
          </a:p>
          <a:p>
            <a:r>
              <a:rPr lang="pl-PL" dirty="0"/>
              <a:t>b) Access </a:t>
            </a:r>
            <a:r>
              <a:rPr lang="pl-PL" dirty="0" err="1"/>
              <a:t>modifier</a:t>
            </a:r>
            <a:r>
              <a:rPr lang="pl-PL" dirty="0"/>
              <a:t> -&gt; Public</a:t>
            </a:r>
          </a:p>
          <a:p>
            <a:r>
              <a:rPr lang="pl-PL" dirty="0"/>
              <a:t>c)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AppResources.ar.resx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Pokazać na Androidzie</a:t>
            </a:r>
          </a:p>
          <a:p>
            <a:r>
              <a:rPr lang="pl-PL" dirty="0"/>
              <a:t>Pokazać na </a:t>
            </a:r>
            <a:r>
              <a:rPr lang="pl-PL" dirty="0" err="1"/>
              <a:t>iOSie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47817-0B25-40C4-BE49-72BFD45CB25B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859769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Pokazać </a:t>
            </a:r>
            <a:r>
              <a:rPr lang="pl-PL"/>
              <a:t>na Androidzie</a:t>
            </a:r>
          </a:p>
          <a:p>
            <a:r>
              <a:rPr lang="pl-PL"/>
              <a:t>Pokazać na iOSie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47817-0B25-40C4-BE49-72BFD45CB25B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07581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a)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AppResources.resx</a:t>
            </a:r>
            <a:endParaRPr lang="pl-PL" dirty="0"/>
          </a:p>
          <a:p>
            <a:r>
              <a:rPr lang="pl-PL" dirty="0"/>
              <a:t>b) Access </a:t>
            </a:r>
            <a:r>
              <a:rPr lang="pl-PL" dirty="0" err="1"/>
              <a:t>modifier</a:t>
            </a:r>
            <a:r>
              <a:rPr lang="pl-PL" dirty="0"/>
              <a:t> -&gt; Public</a:t>
            </a:r>
          </a:p>
          <a:p>
            <a:r>
              <a:rPr lang="pl-PL" dirty="0"/>
              <a:t>c)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AppResources.ar.resx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Pokazać na Androidzie</a:t>
            </a:r>
          </a:p>
          <a:p>
            <a:r>
              <a:rPr lang="pl-PL" dirty="0"/>
              <a:t>Pokazać na </a:t>
            </a:r>
            <a:r>
              <a:rPr lang="pl-PL" dirty="0" err="1"/>
              <a:t>iOSie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47817-0B25-40C4-BE49-72BFD45CB25B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626341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a)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AppResources.resx</a:t>
            </a:r>
            <a:endParaRPr lang="pl-PL" dirty="0"/>
          </a:p>
          <a:p>
            <a:r>
              <a:rPr lang="pl-PL" dirty="0"/>
              <a:t>b) Access </a:t>
            </a:r>
            <a:r>
              <a:rPr lang="pl-PL" dirty="0" err="1"/>
              <a:t>modifier</a:t>
            </a:r>
            <a:r>
              <a:rPr lang="pl-PL" dirty="0"/>
              <a:t> -&gt; Public</a:t>
            </a:r>
          </a:p>
          <a:p>
            <a:r>
              <a:rPr lang="pl-PL" dirty="0"/>
              <a:t>c)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AppResources.ar.resx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Pokazać na Androidzie</a:t>
            </a:r>
          </a:p>
          <a:p>
            <a:r>
              <a:rPr lang="pl-PL" dirty="0"/>
              <a:t>Pokazać na </a:t>
            </a:r>
            <a:r>
              <a:rPr lang="pl-PL" dirty="0" err="1"/>
              <a:t>iOSie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47817-0B25-40C4-BE49-72BFD45CB25B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2346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a)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AppResources.resx</a:t>
            </a:r>
            <a:endParaRPr lang="pl-PL" dirty="0"/>
          </a:p>
          <a:p>
            <a:r>
              <a:rPr lang="pl-PL" dirty="0"/>
              <a:t>b) Access </a:t>
            </a:r>
            <a:r>
              <a:rPr lang="pl-PL" dirty="0" err="1"/>
              <a:t>modifier</a:t>
            </a:r>
            <a:r>
              <a:rPr lang="pl-PL" dirty="0"/>
              <a:t> -&gt; Public</a:t>
            </a:r>
          </a:p>
          <a:p>
            <a:r>
              <a:rPr lang="pl-PL" dirty="0"/>
              <a:t>c)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AppResources.ar.resx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Pokazać na Androidzie</a:t>
            </a:r>
          </a:p>
          <a:p>
            <a:r>
              <a:rPr lang="pl-PL" dirty="0"/>
              <a:t>Pokazać na </a:t>
            </a:r>
            <a:r>
              <a:rPr lang="pl-PL" dirty="0" err="1"/>
              <a:t>iOSie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47817-0B25-40C4-BE49-72BFD45CB25B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967134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a)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AppResources.resx</a:t>
            </a:r>
            <a:endParaRPr lang="pl-PL" dirty="0"/>
          </a:p>
          <a:p>
            <a:r>
              <a:rPr lang="pl-PL" dirty="0"/>
              <a:t>b) Access </a:t>
            </a:r>
            <a:r>
              <a:rPr lang="pl-PL" dirty="0" err="1"/>
              <a:t>modifier</a:t>
            </a:r>
            <a:r>
              <a:rPr lang="pl-PL" dirty="0"/>
              <a:t> -&gt; Public</a:t>
            </a:r>
          </a:p>
          <a:p>
            <a:r>
              <a:rPr lang="pl-PL" dirty="0"/>
              <a:t>c)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AppResources.ar.resx</a:t>
            </a:r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Pokazać na Androidzie</a:t>
            </a:r>
          </a:p>
          <a:p>
            <a:r>
              <a:rPr lang="pl-PL" dirty="0"/>
              <a:t>Pokazać na </a:t>
            </a:r>
            <a:r>
              <a:rPr lang="pl-PL" dirty="0" err="1"/>
              <a:t>iOSie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A47817-0B25-40C4-BE49-72BFD45CB25B}" type="slidenum">
              <a:rPr lang="pl-PL" smtClean="0"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48747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E3CC003-DB6E-4BBD-88FD-7DE1E933E6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40FC1089-C898-4B40-B554-C39BE1CE6B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7731C7D-C102-4F9E-B0CF-363F631D4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1B67DF8-36CA-47FC-AE90-A3EBAF64C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CEDFE8A-7562-4C21-AA23-1FFE98977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77780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ED6E1B5-2DC5-471A-A3FF-2F8E9E5F9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143CFABD-B74C-4634-99C4-1ACFFFAA42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A174150-5AE8-4E75-B375-42425F211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FB03672-F0B1-4681-882D-57CA227AC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1583EF46-0B34-449C-9930-369E6783A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78145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46575964-0836-420F-9052-7A9177D134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A30CE4A3-E88B-45FC-926B-0B9B3C285D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DF6E9CF-15D0-4749-9A44-008A55304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C143C0E-5B52-48FD-B6F1-7A32BE47A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3CB6577B-D463-4EBB-89A7-FAF3F292B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2516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9AB8F5F-F49B-484D-90D4-8D1F939B7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2DE7991-B339-410B-A20D-7B6B3581F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58D9611-4404-43D3-A01B-6DB8FDE65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878E308-4C9E-4BAA-8620-743A46A9E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154C5EF-5009-446E-BBA5-47F3364E5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80926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468DAFD-2DAF-41C4-A75D-5C043597B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53916EF4-7BF5-4DC8-AB9F-606790B1BB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60C40FB-30D8-4B2C-B37C-61510B347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36AE363-DB83-4BE5-B9AA-81A928B08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F467C47-77EA-42D3-AF82-8989A25A7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3795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AB10A4-6B92-4BEE-A245-123576746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D4EDAE3-7758-4093-AE18-3ABD529831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A6EF7E8-5A56-4248-83E2-9E6A37E1A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45CF1A7F-FE3E-4343-BE58-EFFC38BD5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BB48AFC4-9160-458B-9619-205661983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F09A4ABF-6E7B-428F-8C43-FAFEA8649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53807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C2B2B16-22EC-49E5-9FEB-4C8532F54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1456AD8C-E22C-4481-8FE5-0593F4C0DB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E8E977A-FFA6-4B63-8546-F18E13F4C2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100F4321-D11A-46FB-AE19-F3073B4A2F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FDAB0334-F6A3-4D24-A24C-7D90EE52B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BEB95E9F-3698-4513-8E4E-B7DD6E1E2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CEF54814-8076-4C32-A58F-8EC70F800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12F325F5-03D6-4777-BA35-CCED48FD1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38300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314CC18-65D4-42EC-92DB-A0ACFE896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1A18F51-F55D-4B23-9148-1E5E8A99A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4FA55A1C-6E3E-40B7-BFF8-E7F2FAB57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A2DA9C67-398F-46AB-8382-9B8202D82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8591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8DB08A83-942D-4706-BCA2-FD15BA11C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1EAA4E85-9A2D-4AA3-A4B0-80CE343FF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2D1E650-76B6-4DDE-94AE-17DB6C90F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64925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BBE7A02-40DF-43CB-A6C9-20255C455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604CE0D-7E3C-4416-80BB-DCE539D32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5E25E88-CB29-4DC1-9E7B-78BCB88C3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28DA7C3-CE53-4F9B-A0E7-B0BCAD9C1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77435E72-C3D6-4A62-A0B2-5B7B1AC6B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FDEC42F1-338F-424A-A9D2-AD0F0B6AC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80507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1A4D647-482B-4B4F-A594-DC75B6E0B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B429E371-3557-43A9-ADEB-9F6ACB0159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44082601-BF0D-44BE-821D-5A6A356AE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E6931E3-7987-4A79-B70A-22449B7C9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A080C575-013A-4EF6-9150-53BF2EC23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B50381C1-5B61-4C1E-BAF8-FD95B7183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53199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B7AD7F7D-072F-4A56-954A-5088A0D03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7013EFC-0085-47EE-9F1D-8AC894630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ABE60DF-42F2-43F9-9C29-9F2AD92DF7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BAAC1-980D-475F-971B-B7390A94B264}" type="datetimeFigureOut">
              <a:rPr lang="pl-PL" smtClean="0"/>
              <a:t>30.01.2019</a:t>
            </a:fld>
            <a:endParaRPr lang="pl-PL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4336E96-642B-4D72-B23A-EE1D5F0694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F4FD59DF-58F1-412D-89B5-17825AEC5F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708FE-650F-44C8-8D38-1A0DF49EAC3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01848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media" Target="../media/media2.mp4"/><Relationship Id="rId7" Type="http://schemas.openxmlformats.org/officeDocument/2006/relationships/image" Target="../media/image16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Multijęzykowa</a:t>
            </a:r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aplikacja </a:t>
            </a:r>
            <a:r>
              <a:rPr lang="pl-PL" sz="40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multiplatformowa</a:t>
            </a:r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- porady i sztuczki dla </a:t>
            </a:r>
            <a:r>
              <a:rPr lang="pl-PL" sz="40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Xamarin</a:t>
            </a:r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Native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AE233FC4-F00C-42EF-8FCD-89DC0EB5BE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1" r="575" b="471"/>
          <a:stretch/>
        </p:blipFill>
        <p:spPr>
          <a:xfrm>
            <a:off x="6508954" y="2638425"/>
            <a:ext cx="1833564" cy="3652838"/>
          </a:xfrm>
          <a:prstGeom prst="rect">
            <a:avLst/>
          </a:prstGeom>
          <a:effectLst>
            <a:glow rad="330200">
              <a:schemeClr val="bg1">
                <a:alpha val="15000"/>
              </a:schemeClr>
            </a:glow>
          </a:effectLst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06F13C92-C0E6-4E59-AD5B-DA8DD9B646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23" b="648"/>
          <a:stretch/>
        </p:blipFill>
        <p:spPr>
          <a:xfrm>
            <a:off x="3744691" y="2638425"/>
            <a:ext cx="1825797" cy="3652838"/>
          </a:xfrm>
          <a:prstGeom prst="rect">
            <a:avLst/>
          </a:prstGeom>
          <a:effectLst>
            <a:glow rad="330200">
              <a:schemeClr val="bg1">
                <a:alpha val="15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947934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Generowanie zasobów dla poszczególnych platform 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852D533F-AD22-4948-9BD0-3D6FF3A02E4D}"/>
              </a:ext>
            </a:extLst>
          </p:cNvPr>
          <p:cNvSpPr txBox="1"/>
          <p:nvPr/>
        </p:nvSpPr>
        <p:spPr>
          <a:xfrm>
            <a:off x="747485" y="2372044"/>
            <a:ext cx="10339615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Struktura katalogowa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T4 Templates</a:t>
            </a:r>
          </a:p>
          <a:p>
            <a:pPr lvl="1"/>
            <a:r>
              <a:rPr lang="pl-PL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https://docs.microsoft.com/en-us/visualstudio/modeling/</a:t>
            </a:r>
          </a:p>
          <a:p>
            <a:pPr lvl="1"/>
            <a:r>
              <a:rPr lang="pl-PL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code-generation-and-t4-text-templates?view=vs-2017</a:t>
            </a: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AutoRunCustomTool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r>
              <a:rPr lang="pl-PL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   - Visual Studio </a:t>
            </a:r>
            <a:r>
              <a:rPr lang="pl-PL" sz="1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extension</a:t>
            </a:r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09ED133F-54D8-49F3-8AD6-B9826AA9EA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1859" y="1672023"/>
            <a:ext cx="2390141" cy="1965090"/>
          </a:xfrm>
          <a:prstGeom prst="rect">
            <a:avLst/>
          </a:prstGeom>
        </p:spPr>
      </p:pic>
      <p:cxnSp>
        <p:nvCxnSpPr>
          <p:cNvPr id="6" name="Łącznik prosty ze strzałką 5">
            <a:extLst>
              <a:ext uri="{FF2B5EF4-FFF2-40B4-BE49-F238E27FC236}">
                <a16:creationId xmlns:a16="http://schemas.microsoft.com/office/drawing/2014/main" id="{A5C870A1-3582-468F-ACE2-38FACC491016}"/>
              </a:ext>
            </a:extLst>
          </p:cNvPr>
          <p:cNvCxnSpPr>
            <a:cxnSpLocks/>
          </p:cNvCxnSpPr>
          <p:nvPr/>
        </p:nvCxnSpPr>
        <p:spPr>
          <a:xfrm>
            <a:off x="4592320" y="2661920"/>
            <a:ext cx="3732530" cy="0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Obraz 14">
            <a:extLst>
              <a:ext uri="{FF2B5EF4-FFF2-40B4-BE49-F238E27FC236}">
                <a16:creationId xmlns:a16="http://schemas.microsoft.com/office/drawing/2014/main" id="{F7345410-DD19-4B83-9749-67B80D994A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409" y="3938228"/>
            <a:ext cx="3931121" cy="2730524"/>
          </a:xfrm>
          <a:prstGeom prst="rect">
            <a:avLst/>
          </a:prstGeom>
        </p:spPr>
      </p:pic>
      <p:cxnSp>
        <p:nvCxnSpPr>
          <p:cNvPr id="16" name="Łącznik prosty ze strzałką 15">
            <a:extLst>
              <a:ext uri="{FF2B5EF4-FFF2-40B4-BE49-F238E27FC236}">
                <a16:creationId xmlns:a16="http://schemas.microsoft.com/office/drawing/2014/main" id="{7DF09F79-3A28-4D46-9720-79F3B43E0CB2}"/>
              </a:ext>
            </a:extLst>
          </p:cNvPr>
          <p:cNvCxnSpPr>
            <a:cxnSpLocks/>
          </p:cNvCxnSpPr>
          <p:nvPr/>
        </p:nvCxnSpPr>
        <p:spPr>
          <a:xfrm>
            <a:off x="4460240" y="5862320"/>
            <a:ext cx="2540000" cy="0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164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Generowanie zasobów dla poszczególnych platform (cd.)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852D533F-AD22-4948-9BD0-3D6FF3A02E4D}"/>
              </a:ext>
            </a:extLst>
          </p:cNvPr>
          <p:cNvSpPr txBox="1"/>
          <p:nvPr/>
        </p:nvSpPr>
        <p:spPr>
          <a:xfrm>
            <a:off x="747485" y="2372044"/>
            <a:ext cx="1033961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Dodnie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skryptów .</a:t>
            </a:r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tt</a:t>
            </a: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   </a:t>
            </a:r>
            <a:endParaRPr lang="pl-P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    - ResxToOthers.tt (zmiana ścieżki do projektów)</a:t>
            </a:r>
          </a:p>
          <a:p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    - ResxToAndroidTemplate.tt</a:t>
            </a:r>
          </a:p>
          <a:p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    - ResxToIosTemplate.tt</a:t>
            </a:r>
          </a:p>
          <a:p>
            <a:endParaRPr lang="pl-P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Ustawienie </a:t>
            </a:r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AutoRunCustomTool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dla plików .</a:t>
            </a:r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resx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na ResxToOthers.tt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566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 z </a:t>
            </a:r>
            <a:r>
              <a:rPr lang="pl-PL" sz="40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iOS’em</a:t>
            </a:r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852D533F-AD22-4948-9BD0-3D6FF3A02E4D}"/>
              </a:ext>
            </a:extLst>
          </p:cNvPr>
          <p:cNvSpPr txBox="1"/>
          <p:nvPr/>
        </p:nvSpPr>
        <p:spPr>
          <a:xfrm>
            <a:off x="747485" y="1671004"/>
            <a:ext cx="10339615" cy="4385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Tworzenie widoków – czy to duży problem?</a:t>
            </a:r>
            <a:endParaRPr lang="pl-P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Referencje do widoków – </a:t>
            </a:r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outlets</a:t>
            </a: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Struktura zasobów językowych</a:t>
            </a:r>
          </a:p>
          <a:p>
            <a:r>
              <a:rPr lang="pl-PL" sz="13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     https://www.codemag.com/article/1401081/Cross-Platform-Localization-for-Mobile-Apps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Dlaczego by nie prościej?</a:t>
            </a:r>
          </a:p>
          <a:p>
            <a:endParaRPr lang="pl-P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4400ACE3-D821-498E-B286-A6471CB02E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3407" y="2261823"/>
            <a:ext cx="2105025" cy="3143250"/>
          </a:xfrm>
          <a:prstGeom prst="rect">
            <a:avLst/>
          </a:prstGeom>
        </p:spPr>
      </p:pic>
      <p:cxnSp>
        <p:nvCxnSpPr>
          <p:cNvPr id="8" name="Łącznik prosty ze strzałką 7">
            <a:extLst>
              <a:ext uri="{FF2B5EF4-FFF2-40B4-BE49-F238E27FC236}">
                <a16:creationId xmlns:a16="http://schemas.microsoft.com/office/drawing/2014/main" id="{1F0E8DA0-7636-4DF1-AA7A-BF8601287CB1}"/>
              </a:ext>
            </a:extLst>
          </p:cNvPr>
          <p:cNvCxnSpPr>
            <a:cxnSpLocks/>
          </p:cNvCxnSpPr>
          <p:nvPr/>
        </p:nvCxnSpPr>
        <p:spPr>
          <a:xfrm>
            <a:off x="5842635" y="3535045"/>
            <a:ext cx="2183765" cy="0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0943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Zmiana języka z poziomu aplikacji (Bonus)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852D533F-AD22-4948-9BD0-3D6FF3A02E4D}"/>
              </a:ext>
            </a:extLst>
          </p:cNvPr>
          <p:cNvSpPr txBox="1"/>
          <p:nvPr/>
        </p:nvSpPr>
        <p:spPr>
          <a:xfrm>
            <a:off x="747485" y="2097724"/>
            <a:ext cx="10339615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Zmiana języka logiki współdzielonej</a:t>
            </a:r>
            <a:endParaRPr lang="pl-P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Zmiana języka zasobów poszczególnych platform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Przeładowanie bieżących widoków </a:t>
            </a:r>
          </a:p>
          <a:p>
            <a:endParaRPr lang="pl-P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Repozytorium:</a:t>
            </a:r>
          </a:p>
          <a:p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    https://github.com/piotrandrzejewski1/Multilang.git</a:t>
            </a:r>
          </a:p>
        </p:txBody>
      </p:sp>
    </p:spTree>
    <p:extLst>
      <p:ext uri="{BB962C8B-B14F-4D97-AF65-F5344CB8AC3E}">
        <p14:creationId xmlns:p14="http://schemas.microsoft.com/office/powerpoint/2010/main" val="3543715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Dołącz do nas</a:t>
            </a:r>
          </a:p>
        </p:txBody>
      </p:sp>
      <p:pic>
        <p:nvPicPr>
          <p:cNvPr id="7" name="Obraz 6">
            <a:extLst>
              <a:ext uri="{FF2B5EF4-FFF2-40B4-BE49-F238E27FC236}">
                <a16:creationId xmlns:a16="http://schemas.microsoft.com/office/drawing/2014/main" id="{08877BCF-10B2-45D6-9104-92739998B3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487" y="2191982"/>
            <a:ext cx="8461265" cy="359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25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Bio</a:t>
            </a:r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</p:txBody>
      </p:sp>
      <p:pic>
        <p:nvPicPr>
          <p:cNvPr id="15" name="Obraz 14">
            <a:extLst>
              <a:ext uri="{FF2B5EF4-FFF2-40B4-BE49-F238E27FC236}">
                <a16:creationId xmlns:a16="http://schemas.microsoft.com/office/drawing/2014/main" id="{DF5C24F6-F887-4E5B-B646-020F45D2F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9939" y="3628340"/>
            <a:ext cx="2314575" cy="2829779"/>
          </a:xfrm>
          <a:prstGeom prst="rect">
            <a:avLst/>
          </a:prstGeom>
        </p:spPr>
      </p:pic>
      <p:sp>
        <p:nvSpPr>
          <p:cNvPr id="16" name="pole tekstowe 15">
            <a:extLst>
              <a:ext uri="{FF2B5EF4-FFF2-40B4-BE49-F238E27FC236}">
                <a16:creationId xmlns:a16="http://schemas.microsoft.com/office/drawing/2014/main" id="{1576FBC7-7DF5-4B79-B885-2792BC6D4F4B}"/>
              </a:ext>
            </a:extLst>
          </p:cNvPr>
          <p:cNvSpPr txBox="1"/>
          <p:nvPr/>
        </p:nvSpPr>
        <p:spPr>
          <a:xfrm>
            <a:off x="747486" y="3602690"/>
            <a:ext cx="776725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6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Piotr Andrzejewski</a:t>
            </a:r>
          </a:p>
          <a:p>
            <a:endParaRPr lang="pl-PL" sz="26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pole tekstowe 16">
            <a:extLst>
              <a:ext uri="{FF2B5EF4-FFF2-40B4-BE49-F238E27FC236}">
                <a16:creationId xmlns:a16="http://schemas.microsoft.com/office/drawing/2014/main" id="{B47AA992-CEBE-43AE-A6FB-6A7DD8B70C9D}"/>
              </a:ext>
            </a:extLst>
          </p:cNvPr>
          <p:cNvSpPr txBox="1"/>
          <p:nvPr/>
        </p:nvSpPr>
        <p:spPr>
          <a:xfrm>
            <a:off x="747484" y="4318129"/>
            <a:ext cx="784567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Xamarin</a:t>
            </a: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(cross-platform):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ponad 5 lat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11 projektów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Xamarin</a:t>
            </a:r>
            <a:r>
              <a:rPr lang="pl-PL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Native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Xamarin</a:t>
            </a:r>
            <a:r>
              <a:rPr lang="pl-PL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l-PL" sz="1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Forms</a:t>
            </a:r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https://www.linkedin.com/in/piotr-andrzejewski1/</a:t>
            </a: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Obraz 17">
            <a:extLst>
              <a:ext uri="{FF2B5EF4-FFF2-40B4-BE49-F238E27FC236}">
                <a16:creationId xmlns:a16="http://schemas.microsoft.com/office/drawing/2014/main" id="{B9393D0B-8035-4DD9-8628-D0F154B30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9939" y="761409"/>
            <a:ext cx="2314575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142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457ACF84-6F5B-4844-8381-A746F38F2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3203" y="3699928"/>
            <a:ext cx="1925723" cy="2736000"/>
          </a:xfrm>
          <a:prstGeom prst="rect">
            <a:avLst/>
          </a:prstGeom>
        </p:spPr>
      </p:pic>
      <p:pic>
        <p:nvPicPr>
          <p:cNvPr id="3" name="Obraz 2">
            <a:extLst>
              <a:ext uri="{FF2B5EF4-FFF2-40B4-BE49-F238E27FC236}">
                <a16:creationId xmlns:a16="http://schemas.microsoft.com/office/drawing/2014/main" id="{3E997E6B-A9FB-4385-B7F7-ED4EBD2894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4931" y="3699928"/>
            <a:ext cx="1969634" cy="2736000"/>
          </a:xfrm>
          <a:prstGeom prst="rect">
            <a:avLst/>
          </a:prstGeom>
        </p:spPr>
      </p:pic>
      <p:pic>
        <p:nvPicPr>
          <p:cNvPr id="4" name="Obraz 3">
            <a:extLst>
              <a:ext uri="{FF2B5EF4-FFF2-40B4-BE49-F238E27FC236}">
                <a16:creationId xmlns:a16="http://schemas.microsoft.com/office/drawing/2014/main" id="{6C868B42-0C64-4D06-9F75-9642ACA79C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3290" y="3699928"/>
            <a:ext cx="1936679" cy="2736000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284343D7-821F-460D-9576-43A32515B4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32245" y="3699928"/>
            <a:ext cx="1936083" cy="2736000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DDA92BAB-C295-495A-A190-078955684E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87346" y="608056"/>
            <a:ext cx="2012521" cy="2736000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9C667635-1637-4C78-86D2-EF660706055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290"/>
          <a:stretch/>
        </p:blipFill>
        <p:spPr>
          <a:xfrm>
            <a:off x="7424979" y="608056"/>
            <a:ext cx="1919111" cy="2736000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6980E618-BCF6-4F03-838F-F10941011C4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44607" y="608056"/>
            <a:ext cx="1937116" cy="2736000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E33C0CE3-F331-4B6D-84A8-53335759A09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61729" y="608056"/>
            <a:ext cx="1939622" cy="2736000"/>
          </a:xfrm>
          <a:prstGeom prst="rect">
            <a:avLst/>
          </a:prstGeom>
        </p:spPr>
      </p:pic>
      <p:pic>
        <p:nvPicPr>
          <p:cNvPr id="13" name="Obraz 12">
            <a:extLst>
              <a:ext uri="{FF2B5EF4-FFF2-40B4-BE49-F238E27FC236}">
                <a16:creationId xmlns:a16="http://schemas.microsoft.com/office/drawing/2014/main" id="{78667517-4096-4CEC-B2CC-7ADD60033F0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4046" y="3699928"/>
            <a:ext cx="1952753" cy="2736000"/>
          </a:xfrm>
          <a:prstGeom prst="rect">
            <a:avLst/>
          </a:prstGeom>
        </p:spPr>
      </p:pic>
      <p:pic>
        <p:nvPicPr>
          <p:cNvPr id="19" name="Obraz 18">
            <a:extLst>
              <a:ext uri="{FF2B5EF4-FFF2-40B4-BE49-F238E27FC236}">
                <a16:creationId xmlns:a16="http://schemas.microsoft.com/office/drawing/2014/main" id="{81CD3563-03BD-4EE1-9AFE-A6ADD88E89DB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1" b="851"/>
          <a:stretch/>
        </p:blipFill>
        <p:spPr>
          <a:xfrm>
            <a:off x="571856" y="608056"/>
            <a:ext cx="1946617" cy="273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549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2" name="Prostokąt 1">
            <a:extLst>
              <a:ext uri="{FF2B5EF4-FFF2-40B4-BE49-F238E27FC236}">
                <a16:creationId xmlns:a16="http://schemas.microsoft.com/office/drawing/2014/main" id="{16DCB1E0-7748-41C4-BFFD-255D47087F9D}"/>
              </a:ext>
            </a:extLst>
          </p:cNvPr>
          <p:cNvSpPr/>
          <p:nvPr/>
        </p:nvSpPr>
        <p:spPr>
          <a:xfrm>
            <a:off x="609600" y="718235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Dlaczego taki temat?</a:t>
            </a:r>
          </a:p>
        </p:txBody>
      </p:sp>
      <p:pic>
        <p:nvPicPr>
          <p:cNvPr id="7" name="Bez tytułu_0001">
            <a:hlinkClick r:id="" action="ppaction://media"/>
            <a:extLst>
              <a:ext uri="{FF2B5EF4-FFF2-40B4-BE49-F238E27FC236}">
                <a16:creationId xmlns:a16="http://schemas.microsoft.com/office/drawing/2014/main" id="{0E744B69-14B1-41BE-A9FA-B988B2971E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463" r="-471"/>
          <a:stretch/>
        </p:blipFill>
        <p:spPr>
          <a:xfrm>
            <a:off x="9613900" y="827263"/>
            <a:ext cx="1401880" cy="2794098"/>
          </a:xfrm>
          <a:prstGeom prst="rect">
            <a:avLst/>
          </a:prstGeom>
          <a:effectLst>
            <a:glow rad="889000">
              <a:schemeClr val="tx1">
                <a:alpha val="50000"/>
              </a:schemeClr>
            </a:glow>
          </a:effectLst>
        </p:spPr>
      </p:pic>
      <p:pic>
        <p:nvPicPr>
          <p:cNvPr id="3" name="iOS">
            <a:hlinkClick r:id="" action="ppaction://media"/>
            <a:extLst>
              <a:ext uri="{FF2B5EF4-FFF2-40B4-BE49-F238E27FC236}">
                <a16:creationId xmlns:a16="http://schemas.microsoft.com/office/drawing/2014/main" id="{D89EB00D-0768-411A-B8C1-0CCA752C573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l="36482" t="1" r="36524" b="1"/>
          <a:stretch/>
        </p:blipFill>
        <p:spPr>
          <a:xfrm>
            <a:off x="7050801" y="1824865"/>
            <a:ext cx="2196000" cy="4572000"/>
          </a:xfrm>
          <a:prstGeom prst="rect">
            <a:avLst/>
          </a:prstGeom>
          <a:effectLst>
            <a:glow rad="889000">
              <a:schemeClr val="tx1">
                <a:alpha val="5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78401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1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849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 chcemy uzyskać?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852D533F-AD22-4948-9BD0-3D6FF3A02E4D}"/>
              </a:ext>
            </a:extLst>
          </p:cNvPr>
          <p:cNvSpPr txBox="1"/>
          <p:nvPr/>
        </p:nvSpPr>
        <p:spPr>
          <a:xfrm>
            <a:off x="747485" y="2363237"/>
            <a:ext cx="7845675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Funkcjonalności </a:t>
            </a: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(perspektywa użytkownika)</a:t>
            </a:r>
            <a:endParaRPr lang="pl-PL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Uruchomienie aplikacji w języku systemu operacyjnego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Możliwość zmiany języka w czasie działania aplikacji (Bonus)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Współdzielone zasoby językowe </a:t>
            </a: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(perspektywa developera)</a:t>
            </a:r>
            <a:endParaRPr lang="pl-PL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Możliwość wykorzystania w widokach Androida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Możliwość wykorzystania w widokach </a:t>
            </a:r>
            <a:r>
              <a:rPr lang="pl-P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iOSa</a:t>
            </a:r>
            <a:endParaRPr lang="pl-P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Możliwość wykorzystania w logice współdzielonej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EB9563B4-BD99-406B-B6AA-6649A931F33D}"/>
              </a:ext>
            </a:extLst>
          </p:cNvPr>
          <p:cNvSpPr txBox="1"/>
          <p:nvPr/>
        </p:nvSpPr>
        <p:spPr>
          <a:xfrm>
            <a:off x="747484" y="5201942"/>
            <a:ext cx="784567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Dodatkowo</a:t>
            </a:r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Ułatwienie pracy z widokami (głównie Android)</a:t>
            </a:r>
          </a:p>
          <a:p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2261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 dzieła!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852D533F-AD22-4948-9BD0-3D6FF3A02E4D}"/>
              </a:ext>
            </a:extLst>
          </p:cNvPr>
          <p:cNvSpPr txBox="1"/>
          <p:nvPr/>
        </p:nvSpPr>
        <p:spPr>
          <a:xfrm>
            <a:off x="747485" y="2363237"/>
            <a:ext cx="784567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Skonfigurowana solucja:</a:t>
            </a:r>
          </a:p>
          <a:p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Projekt Android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Projekt 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Projekt współdzielony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Projekt z zasobami językowymi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Mvvm</a:t>
            </a: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pl-PL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Light</a:t>
            </a:r>
            <a:r>
              <a:rPr lang="pl-P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</a:t>
            </a:r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464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Tworzenie widoków - Android 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852D533F-AD22-4948-9BD0-3D6FF3A02E4D}"/>
              </a:ext>
            </a:extLst>
          </p:cNvPr>
          <p:cNvSpPr txBox="1"/>
          <p:nvPr/>
        </p:nvSpPr>
        <p:spPr>
          <a:xfrm>
            <a:off x="747485" y="2363237"/>
            <a:ext cx="7845675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Visual (Android) Studio?</a:t>
            </a:r>
          </a:p>
          <a:p>
            <a:r>
              <a:rPr lang="pl-PL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Interface </a:t>
            </a:r>
            <a:r>
              <a:rPr lang="pl-PL" sz="1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builder</a:t>
            </a:r>
            <a:endParaRPr lang="pl-PL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Dowiązania symboliczne:</a:t>
            </a: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Link Shell Extension :</a:t>
            </a:r>
          </a:p>
          <a:p>
            <a:r>
              <a:rPr lang="pl-PL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http://schinagl.priv.at/nt/hardlinkshellext/linkshellextension.html</a:t>
            </a:r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07925862-52D4-4EB1-98D3-592D37B8D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735" y="4339615"/>
            <a:ext cx="9872890" cy="611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14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Referencje do widoków - Android </a:t>
            </a: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852D533F-AD22-4948-9BD0-3D6FF3A02E4D}"/>
              </a:ext>
            </a:extLst>
          </p:cNvPr>
          <p:cNvSpPr txBox="1"/>
          <p:nvPr/>
        </p:nvSpPr>
        <p:spPr>
          <a:xfrm>
            <a:off x="747485" y="2363237"/>
            <a:ext cx="7845675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AndroidLayoutToCSharp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r>
              <a:rPr lang="pl-PL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https://github.com/Drutol/AndroidLayoutToCSharp</a:t>
            </a: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 w przyszłości (?)</a:t>
            </a: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F2864847-D1AC-41BC-B7AB-2EAD3FB077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485" y="1866579"/>
            <a:ext cx="7458075" cy="819150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A138EFAC-702C-4078-8732-993FE67687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3763" y="3096932"/>
            <a:ext cx="4450751" cy="3454701"/>
          </a:xfrm>
          <a:prstGeom prst="rect">
            <a:avLst/>
          </a:prstGeom>
        </p:spPr>
      </p:pic>
      <p:cxnSp>
        <p:nvCxnSpPr>
          <p:cNvPr id="8" name="Łącznik prosty ze strzałką 7">
            <a:extLst>
              <a:ext uri="{FF2B5EF4-FFF2-40B4-BE49-F238E27FC236}">
                <a16:creationId xmlns:a16="http://schemas.microsoft.com/office/drawing/2014/main" id="{6B59A0A9-9A02-43A3-B8C0-A641D96A4C01}"/>
              </a:ext>
            </a:extLst>
          </p:cNvPr>
          <p:cNvCxnSpPr/>
          <p:nvPr/>
        </p:nvCxnSpPr>
        <p:spPr>
          <a:xfrm>
            <a:off x="5067300" y="3676650"/>
            <a:ext cx="1714500" cy="0"/>
          </a:xfrm>
          <a:prstGeom prst="straightConnector1">
            <a:avLst/>
          </a:prstGeom>
          <a:ln w="508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413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>
            <a:extLst>
              <a:ext uri="{FF2B5EF4-FFF2-40B4-BE49-F238E27FC236}">
                <a16:creationId xmlns:a16="http://schemas.microsoft.com/office/drawing/2014/main" id="{D74AE8F8-3A3A-47E3-BB38-42C1E6F411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3" b="62865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4" name="Prostokąt 13">
            <a:extLst>
              <a:ext uri="{FF2B5EF4-FFF2-40B4-BE49-F238E27FC236}">
                <a16:creationId xmlns:a16="http://schemas.microsoft.com/office/drawing/2014/main" id="{413536BC-FFD4-46F9-ACA7-0DDD7E539CEE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solidFill>
            <a:srgbClr val="231D51">
              <a:alpha val="7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65FF5109-83E2-40FE-918C-A0BA5975D46A}"/>
              </a:ext>
            </a:extLst>
          </p:cNvPr>
          <p:cNvSpPr/>
          <p:nvPr/>
        </p:nvSpPr>
        <p:spPr>
          <a:xfrm>
            <a:off x="0" y="10884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162441">
                  <a:alpha val="0"/>
                </a:srgbClr>
              </a:gs>
              <a:gs pos="100000">
                <a:srgbClr val="231D51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3C8B5E73-7869-439C-8596-DBDF0EFB7526}"/>
              </a:ext>
            </a:extLst>
          </p:cNvPr>
          <p:cNvSpPr txBox="1"/>
          <p:nvPr/>
        </p:nvSpPr>
        <p:spPr>
          <a:xfrm>
            <a:off x="747485" y="747490"/>
            <a:ext cx="106970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Współdzielone zasoby - .</a:t>
            </a:r>
            <a:r>
              <a:rPr lang="pl-PL" sz="4000" b="1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resx</a:t>
            </a:r>
            <a:endParaRPr lang="pl-PL" sz="40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pole tekstowe 11">
            <a:extLst>
              <a:ext uri="{FF2B5EF4-FFF2-40B4-BE49-F238E27FC236}">
                <a16:creationId xmlns:a16="http://schemas.microsoft.com/office/drawing/2014/main" id="{852D533F-AD22-4948-9BD0-3D6FF3A02E4D}"/>
              </a:ext>
            </a:extLst>
          </p:cNvPr>
          <p:cNvSpPr txBox="1"/>
          <p:nvPr/>
        </p:nvSpPr>
        <p:spPr>
          <a:xfrm>
            <a:off x="747485" y="2363237"/>
            <a:ext cx="1033961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AppResources.resx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					Access </a:t>
            </a:r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modifier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Public</a:t>
            </a:r>
          </a:p>
          <a:p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AppResources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.{</a:t>
            </a:r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lang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}.</a:t>
            </a:r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resx</a:t>
            </a:r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lang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l-PL" sz="26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code</a:t>
            </a:r>
            <a:r>
              <a:rPr lang="pl-PL" sz="2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- ISO 639-1</a:t>
            </a:r>
          </a:p>
          <a:p>
            <a:endParaRPr lang="pl-PL" sz="26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" name="Łącznik prosty ze strzałką 3">
            <a:extLst>
              <a:ext uri="{FF2B5EF4-FFF2-40B4-BE49-F238E27FC236}">
                <a16:creationId xmlns:a16="http://schemas.microsoft.com/office/drawing/2014/main" id="{A991D6BD-18D4-4197-9F72-868A4022BD6F}"/>
              </a:ext>
            </a:extLst>
          </p:cNvPr>
          <p:cNvCxnSpPr>
            <a:cxnSpLocks/>
          </p:cNvCxnSpPr>
          <p:nvPr/>
        </p:nvCxnSpPr>
        <p:spPr>
          <a:xfrm>
            <a:off x="4105275" y="2600325"/>
            <a:ext cx="2657475" cy="0"/>
          </a:xfrm>
          <a:prstGeom prst="straightConnector1">
            <a:avLst/>
          </a:prstGeom>
          <a:ln w="3492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871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822</TotalTime>
  <Words>554</Words>
  <Application>Microsoft Office PowerPoint</Application>
  <PresentationFormat>Panoramiczny</PresentationFormat>
  <Paragraphs>175</Paragraphs>
  <Slides>14</Slides>
  <Notes>9</Notes>
  <HiddenSlides>0</HiddenSlides>
  <MMClips>2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Segoe UI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Piotr Andrzejewski</dc:creator>
  <cp:lastModifiedBy>Piotr Andrzejewski</cp:lastModifiedBy>
  <cp:revision>32</cp:revision>
  <dcterms:created xsi:type="dcterms:W3CDTF">2019-01-29T13:40:03Z</dcterms:created>
  <dcterms:modified xsi:type="dcterms:W3CDTF">2019-01-30T11:08:59Z</dcterms:modified>
</cp:coreProperties>
</file>

<file path=docProps/thumbnail.jpeg>
</file>